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60" r:id="rId4"/>
    <p:sldId id="258" r:id="rId5"/>
    <p:sldId id="262" r:id="rId6"/>
    <p:sldId id="263" r:id="rId7"/>
    <p:sldId id="264" r:id="rId8"/>
    <p:sldId id="265" r:id="rId9"/>
    <p:sldId id="266" r:id="rId10"/>
    <p:sldId id="267" r:id="rId11"/>
    <p:sldId id="268" r:id="rId1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80"/>
    <a:srgbClr val="00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66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29918C0-CD5D-9BB3-4286-4858C80227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E0646C9A-42CF-F01C-B626-09ACB26B9A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67F7B9D-D610-8A8E-9996-8D02C2E07A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8B36E-6900-4ACE-9EC0-0BB17D67795F}" type="datetimeFigureOut">
              <a:rPr kumimoji="1" lang="ja-JP" altLang="en-US" smtClean="0"/>
              <a:t>2023/4/13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D42090C-0598-EC89-7F35-413F99187F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A5DED9F-BEAB-85A2-EC9C-1B79962137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FC1A8-EDF0-41B9-951E-102679118A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248376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C48EF28-24A6-2234-E6DF-AABBDD9D8C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9065A4C-42DF-54DC-68B7-51DACD8E03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313AB1D-7103-9DB9-F2A0-5DC645866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8B36E-6900-4ACE-9EC0-0BB17D67795F}" type="datetimeFigureOut">
              <a:rPr kumimoji="1" lang="ja-JP" altLang="en-US" smtClean="0"/>
              <a:t>2023/4/13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1432960-AAB3-4010-02CF-178B39F78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3DC53BB-909D-4766-84D8-D975F9EBC0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FC1A8-EDF0-41B9-951E-102679118A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410991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4F06814-9B87-5373-AB92-A550F502ED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7B4DF98C-1684-345F-C02F-672F34B096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013123C-EE47-4B8C-F6F5-E75016253E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8B36E-6900-4ACE-9EC0-0BB17D67795F}" type="datetimeFigureOut">
              <a:rPr kumimoji="1" lang="ja-JP" altLang="en-US" smtClean="0"/>
              <a:t>2023/4/13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10D20E5-4261-420B-6FA3-A7834D1BC2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35F91DF-63D0-5DE5-C23F-122F422A61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FC1A8-EDF0-41B9-951E-102679118A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40385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A8865B1-C9AA-397A-C474-7D0DF55DB6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D24B133-AFE4-9E49-FB74-B1811D79FE7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0C022510-4B81-3F54-AA92-8B9D55D382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CA44B125-2146-C762-FBA2-7C7F5EC510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8B36E-6900-4ACE-9EC0-0BB17D67795F}" type="datetimeFigureOut">
              <a:rPr kumimoji="1" lang="ja-JP" altLang="en-US" smtClean="0"/>
              <a:t>2023/4/13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F53265E-D762-0FB8-3F87-5A8B02FB2C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888D4B4-4AEA-5A7A-EEB9-8EABE11605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FC1A8-EDF0-41B9-951E-102679118A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086742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77BA05C-FD7F-AA61-897A-38FBA203AA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2E0A94F-E787-0A7A-CD3E-F936FCA512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903289E-15AC-4CD2-2132-723C829007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8051F5A8-B724-6B37-0ED4-128981DA14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AB8F1E13-D112-71AE-8262-C3D9BCD2211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0F515120-CCE3-8504-B6A0-963F2EB624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8B36E-6900-4ACE-9EC0-0BB17D67795F}" type="datetimeFigureOut">
              <a:rPr kumimoji="1" lang="ja-JP" altLang="en-US" smtClean="0"/>
              <a:t>2023/4/13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BD4BA7F1-E52C-1BBC-ABC6-14C46A7824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AC420025-9808-5478-82B1-24295C8592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FC1A8-EDF0-41B9-951E-102679118A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301748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FFEB9F5-4C4D-4158-A664-75969BBCD3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932A14DA-D6A0-82BE-E57A-1B49DE0105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8B36E-6900-4ACE-9EC0-0BB17D67795F}" type="datetimeFigureOut">
              <a:rPr kumimoji="1" lang="ja-JP" altLang="en-US" smtClean="0"/>
              <a:t>2023/4/13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47EC27C7-6070-9653-FF5D-D6F79769B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3AAFF81-4DB1-49B8-DAD1-3AD08DB485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FC1A8-EDF0-41B9-951E-102679118A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459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ECBF563C-0526-EF66-25A9-17B96D022B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8B36E-6900-4ACE-9EC0-0BB17D67795F}" type="datetimeFigureOut">
              <a:rPr kumimoji="1" lang="ja-JP" altLang="en-US" smtClean="0"/>
              <a:t>2023/4/13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4E34188E-A14A-7DA4-C1B0-F7FB95CA12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4CFFB52-F145-EF9C-01AD-0C7DAC94BE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FC1A8-EDF0-41B9-951E-102679118A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333275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78A26A2-76AC-0B3F-0B0D-9E3BC384B7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F5901EC-CCED-59F1-1F33-D7FF2DBEFB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A9118D4E-7630-7946-9986-C960AA2C59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6AE2B1BB-F4E5-02B9-6EE8-19AB5F1CC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8B36E-6900-4ACE-9EC0-0BB17D67795F}" type="datetimeFigureOut">
              <a:rPr kumimoji="1" lang="ja-JP" altLang="en-US" smtClean="0"/>
              <a:t>2023/4/13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DE14BE1D-905B-E705-8CCE-0C0E7545E8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9FBAA5F-B127-DF7B-B502-648C316EB2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FC1A8-EDF0-41B9-951E-102679118A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904991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26CA6F4-7FAC-B6C9-DEBA-C4D4BFC206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AE8B4BBF-92D8-9312-8435-2B45491AF02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A1AC1E9B-89C6-29B4-D7D6-09F7E940B6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1808B718-C492-1287-995D-D233F8885A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8B36E-6900-4ACE-9EC0-0BB17D67795F}" type="datetimeFigureOut">
              <a:rPr kumimoji="1" lang="ja-JP" altLang="en-US" smtClean="0"/>
              <a:t>2023/4/13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E227D33-D01A-FF81-B58A-2929D26042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F2C1558-1A2A-C53C-E74E-4D0A789DE3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FC1A8-EDF0-41B9-951E-102679118A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913735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8BFB1A1-9915-3067-E22F-CC1BCD194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5CF60A53-756C-1669-9BD7-61BDD49E0A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B10EF73-22DD-AB27-1933-D6C4AB23E0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8B36E-6900-4ACE-9EC0-0BB17D67795F}" type="datetimeFigureOut">
              <a:rPr kumimoji="1" lang="ja-JP" altLang="en-US" smtClean="0"/>
              <a:t>2023/4/13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16AE691-CD93-CDF9-20DE-355AB10C4E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DF36599-432F-7018-06A4-EA5AAA7292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FC1A8-EDF0-41B9-951E-102679118A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26888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2A8B46A4-F5E6-E83B-03EE-A3D3F654F13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3AA65F2E-DE17-28A7-3104-96BB3F5546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4BB4E7C-7A90-00FC-4AEA-814CE59D8C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8B36E-6900-4ACE-9EC0-0BB17D67795F}" type="datetimeFigureOut">
              <a:rPr kumimoji="1" lang="ja-JP" altLang="en-US" smtClean="0"/>
              <a:t>2023/4/13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C4969F5-29CF-1987-F8CF-69041A6543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E3D3504-CF1E-29A4-2780-267213A8F3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FC1A8-EDF0-41B9-951E-102679118A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119336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5A6D15BE-04E6-13E6-44A9-57CD8A243E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F8E81E7-2E0F-1BF2-D9EC-25D8008D5B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46EB6BD-B440-55E9-EF77-5917B1C8695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E8B36E-6900-4ACE-9EC0-0BB17D67795F}" type="datetimeFigureOut">
              <a:rPr kumimoji="1" lang="ja-JP" altLang="en-US" smtClean="0"/>
              <a:t>2023/4/13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D090DD7-1907-FD8D-CADD-7849D1E30D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D139996-0622-12E6-0C0F-EDCD116305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6FC1A8-EDF0-41B9-951E-102679118A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65148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図 48">
            <a:extLst>
              <a:ext uri="{FF2B5EF4-FFF2-40B4-BE49-F238E27FC236}">
                <a16:creationId xmlns:a16="http://schemas.microsoft.com/office/drawing/2014/main" id="{7DB1CA42-A520-0C88-8C55-DCC084670E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ADB2203A-2FCD-E340-3865-67132408FB9A}"/>
              </a:ext>
            </a:extLst>
          </p:cNvPr>
          <p:cNvSpPr txBox="1"/>
          <p:nvPr/>
        </p:nvSpPr>
        <p:spPr>
          <a:xfrm>
            <a:off x="1493315" y="1030288"/>
            <a:ext cx="920536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800" dirty="0">
                <a:solidFill>
                  <a:srgbClr val="00808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本紹介コーナー</a:t>
            </a:r>
            <a:endParaRPr kumimoji="1" lang="en-US" altLang="ja-JP" sz="4800" dirty="0">
              <a:solidFill>
                <a:srgbClr val="00808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kumimoji="1" lang="en-US" altLang="ja-JP" sz="2400" dirty="0">
              <a:solidFill>
                <a:srgbClr val="00808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lang="ja-JP" altLang="en-US" sz="6000" dirty="0">
                <a:solidFill>
                  <a:srgbClr val="00808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「推しの一冊」</a:t>
            </a:r>
            <a:endParaRPr kumimoji="1" lang="ja-JP" altLang="en-US" sz="6000" dirty="0">
              <a:solidFill>
                <a:srgbClr val="00808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3E3A0E3B-1A53-D6E4-1574-ABFA300CF54D}"/>
              </a:ext>
            </a:extLst>
          </p:cNvPr>
          <p:cNvSpPr txBox="1"/>
          <p:nvPr/>
        </p:nvSpPr>
        <p:spPr>
          <a:xfrm>
            <a:off x="2149153" y="4184234"/>
            <a:ext cx="920536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ja-JP" sz="3200" dirty="0" err="1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yyyy</a:t>
            </a:r>
            <a:r>
              <a:rPr lang="en-US" altLang="ja-JP" sz="320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/mm/dd</a:t>
            </a:r>
            <a:r>
              <a:rPr lang="ja-JP" altLang="en-US" sz="320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（ ）</a:t>
            </a:r>
            <a:r>
              <a:rPr lang="en-US" altLang="ja-JP" sz="320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20:00</a:t>
            </a:r>
            <a:r>
              <a:rPr lang="ja-JP" altLang="en-US" sz="320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～</a:t>
            </a:r>
            <a:r>
              <a:rPr lang="en-US" altLang="ja-JP" sz="320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21:20</a:t>
            </a:r>
          </a:p>
          <a:p>
            <a:pPr algn="r"/>
            <a:r>
              <a:rPr lang="ja-JP" altLang="en-US" sz="320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○○　○○</a:t>
            </a:r>
            <a:endParaRPr lang="en-US" altLang="ja-JP" sz="320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r"/>
            <a:r>
              <a:rPr lang="ja-JP" altLang="en-US" sz="320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＠一冊の本から始めよう</a:t>
            </a:r>
            <a:endParaRPr lang="en-US" altLang="ja-JP" sz="320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2F482A72-FDAB-8860-DF37-E439F89BF69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71" b="5872"/>
          <a:stretch/>
        </p:blipFill>
        <p:spPr>
          <a:xfrm>
            <a:off x="1588648" y="3978756"/>
            <a:ext cx="2369661" cy="2655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63983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A752342C-04C6-882A-9CDD-1D0BC7F4A6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1433" y="0"/>
            <a:ext cx="12192000" cy="6858000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75A4BAF2-CC9D-B267-86BE-D295A8295AF2}"/>
              </a:ext>
            </a:extLst>
          </p:cNvPr>
          <p:cNvSpPr txBox="1"/>
          <p:nvPr/>
        </p:nvSpPr>
        <p:spPr>
          <a:xfrm>
            <a:off x="1361882" y="612720"/>
            <a:ext cx="920536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4800" dirty="0">
                <a:solidFill>
                  <a:srgbClr val="00808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✨推しの一冊✨</a:t>
            </a:r>
            <a:endParaRPr kumimoji="1" lang="en-US" altLang="ja-JP" sz="4800" dirty="0">
              <a:solidFill>
                <a:srgbClr val="00808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lang="ja-JP" altLang="en-US" sz="4800" dirty="0">
                <a:solidFill>
                  <a:srgbClr val="00808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「</a:t>
            </a:r>
            <a:r>
              <a:rPr lang="ja-JP" altLang="en-US" sz="4000" dirty="0">
                <a:solidFill>
                  <a:srgbClr val="00808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」</a:t>
            </a:r>
            <a:endParaRPr kumimoji="1" lang="ja-JP" altLang="en-US" sz="6000" dirty="0">
              <a:solidFill>
                <a:srgbClr val="00808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EADD84C-2D98-F08C-9355-4A14AC50A516}"/>
              </a:ext>
            </a:extLst>
          </p:cNvPr>
          <p:cNvSpPr txBox="1"/>
          <p:nvPr/>
        </p:nvSpPr>
        <p:spPr>
          <a:xfrm>
            <a:off x="3400359" y="3306547"/>
            <a:ext cx="51284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dirty="0">
                <a:solidFill>
                  <a:srgbClr val="00808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（本の写真）</a:t>
            </a:r>
          </a:p>
        </p:txBody>
      </p:sp>
    </p:spTree>
    <p:extLst>
      <p:ext uri="{BB962C8B-B14F-4D97-AF65-F5344CB8AC3E}">
        <p14:creationId xmlns:p14="http://schemas.microsoft.com/office/powerpoint/2010/main" val="17656467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DCC94C1D-15CB-B861-C239-14B4DE576B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9A5A2213-3771-FFAB-4E57-BF039F2D08A6}"/>
              </a:ext>
            </a:extLst>
          </p:cNvPr>
          <p:cNvSpPr txBox="1"/>
          <p:nvPr/>
        </p:nvSpPr>
        <p:spPr>
          <a:xfrm>
            <a:off x="1438083" y="681037"/>
            <a:ext cx="920536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800" dirty="0">
                <a:solidFill>
                  <a:srgbClr val="00808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推す理由</a:t>
            </a:r>
            <a:endParaRPr kumimoji="1" lang="en-US" altLang="ja-JP" sz="2400" dirty="0">
              <a:solidFill>
                <a:srgbClr val="00808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lang="ja-JP" altLang="en-US" sz="6000" dirty="0">
                <a:solidFill>
                  <a:srgbClr val="00808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「　　　　　　　　」</a:t>
            </a:r>
            <a:endParaRPr kumimoji="1" lang="ja-JP" altLang="en-US" sz="6000" dirty="0">
              <a:solidFill>
                <a:srgbClr val="00808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2076B1E4-6BA4-7B33-842C-CF877DDFB3E7}"/>
              </a:ext>
            </a:extLst>
          </p:cNvPr>
          <p:cNvSpPr txBox="1"/>
          <p:nvPr/>
        </p:nvSpPr>
        <p:spPr>
          <a:xfrm>
            <a:off x="1332209" y="2844225"/>
            <a:ext cx="95275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200" dirty="0">
                <a:solidFill>
                  <a:srgbClr val="00808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（本文）</a:t>
            </a:r>
            <a:endParaRPr lang="en-US" altLang="ja-JP" sz="3200" dirty="0">
              <a:solidFill>
                <a:srgbClr val="00808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975690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4A69130C-AABB-E6CA-A211-991CBE3263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E9C4A008-225B-B97C-CDF0-383B0D143171}"/>
              </a:ext>
            </a:extLst>
          </p:cNvPr>
          <p:cNvSpPr txBox="1"/>
          <p:nvPr/>
        </p:nvSpPr>
        <p:spPr>
          <a:xfrm>
            <a:off x="1264202" y="1006453"/>
            <a:ext cx="920536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600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❛❛ （本から引用）❜ ❜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0C5938B-0908-D62B-12FD-41215232F1B9}"/>
              </a:ext>
            </a:extLst>
          </p:cNvPr>
          <p:cNvSpPr txBox="1"/>
          <p:nvPr/>
        </p:nvSpPr>
        <p:spPr>
          <a:xfrm>
            <a:off x="1264202" y="3107551"/>
            <a:ext cx="92053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（本文）</a:t>
            </a:r>
            <a:endParaRPr lang="en-US" altLang="ja-JP" sz="240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308B6801-6B86-AAC1-E439-DC634E7E14B5}"/>
              </a:ext>
            </a:extLst>
          </p:cNvPr>
          <p:cNvSpPr txBox="1"/>
          <p:nvPr/>
        </p:nvSpPr>
        <p:spPr>
          <a:xfrm>
            <a:off x="7493125" y="2809690"/>
            <a:ext cx="1805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○</a:t>
            </a:r>
            <a:r>
              <a:rPr lang="en-US" altLang="ja-JP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p</a:t>
            </a:r>
          </a:p>
        </p:txBody>
      </p:sp>
    </p:spTree>
    <p:extLst>
      <p:ext uri="{BB962C8B-B14F-4D97-AF65-F5344CB8AC3E}">
        <p14:creationId xmlns:p14="http://schemas.microsoft.com/office/powerpoint/2010/main" val="18397020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DCC94C1D-15CB-B861-C239-14B4DE576B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7317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09A8B8A0-7789-1B36-1A40-4B7F60D582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93517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3F4F3397-B5C5-E4C6-C736-86E72483BE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78215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AB18C52D-18E5-23E0-E3C6-828853033B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042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0E235F82-789E-01E8-D1E1-489CF9D1E0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71017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567C31F7-7761-3222-CAFD-098B2683B3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2725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172EB75F-CA0C-8B72-3E12-A29CE620E5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34252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381</TotalTime>
  <Words>59</Words>
  <Application>Microsoft Office PowerPoint</Application>
  <PresentationFormat>ワイド画面</PresentationFormat>
  <Paragraphs>15</Paragraphs>
  <Slides>11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11</vt:i4>
      </vt:variant>
    </vt:vector>
  </HeadingPairs>
  <TitlesOfParts>
    <vt:vector size="16" baseType="lpstr">
      <vt:lpstr>Meiryo UI</vt:lpstr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Yuri H</dc:creator>
  <cp:lastModifiedBy>Yuri H</cp:lastModifiedBy>
  <cp:revision>22</cp:revision>
  <dcterms:created xsi:type="dcterms:W3CDTF">2023-03-26T03:50:45Z</dcterms:created>
  <dcterms:modified xsi:type="dcterms:W3CDTF">2023-04-13T14:06:27Z</dcterms:modified>
</cp:coreProperties>
</file>